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8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12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79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48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11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30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165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6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92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75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43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99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CBB-E5C6-4FB7-B5A3-31BFD513BA61}" type="datetimeFigureOut">
              <a:rPr lang="es-ES" smtClean="0"/>
              <a:t>26/03/2018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EE3F1-0861-44AB-9243-1359C0CFB8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3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 descr="encabezado_H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856"/>
            <a:ext cx="3094038" cy="98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595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Claudia</cp:lastModifiedBy>
  <cp:revision>1</cp:revision>
  <dcterms:created xsi:type="dcterms:W3CDTF">2018-03-26T11:22:21Z</dcterms:created>
  <dcterms:modified xsi:type="dcterms:W3CDTF">2018-03-26T11:23:09Z</dcterms:modified>
</cp:coreProperties>
</file>