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3C525-F753-498E-90C7-85890747D742}" type="datetimeFigureOut">
              <a:rPr lang="es-ES" smtClean="0"/>
              <a:pPr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5309B-2916-4024-9A1B-4DA92706A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57356" y="5000636"/>
            <a:ext cx="5857916" cy="714380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rial Black" pitchFamily="34" charset="0"/>
              </a:rPr>
              <a:t>AGRO ALLIUM S.A.</a:t>
            </a:r>
            <a:endParaRPr lang="es-ES" sz="3600" dirty="0">
              <a:latin typeface="Arial Black" pitchFamily="34" charset="0"/>
            </a:endParaRPr>
          </a:p>
        </p:txBody>
      </p:sp>
      <p:pic>
        <p:nvPicPr>
          <p:cNvPr id="4" name="3 Imagen" descr="LOGO 3.jpg"/>
          <p:cNvPicPr>
            <a:picLocks noChangeAspect="1"/>
          </p:cNvPicPr>
          <p:nvPr/>
        </p:nvPicPr>
        <p:blipFill>
          <a:blip r:embed="rId2"/>
          <a:srcRect b="29588"/>
          <a:stretch>
            <a:fillRect/>
          </a:stretch>
        </p:blipFill>
        <p:spPr>
          <a:xfrm>
            <a:off x="1714480" y="1500174"/>
            <a:ext cx="6072230" cy="3533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AGRO ALLIUM S.A.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TIERRAS del TULUM </dc:title>
  <dc:creator>.</dc:creator>
  <cp:lastModifiedBy>.</cp:lastModifiedBy>
  <cp:revision>8</cp:revision>
  <dcterms:created xsi:type="dcterms:W3CDTF">2012-08-02T21:29:27Z</dcterms:created>
  <dcterms:modified xsi:type="dcterms:W3CDTF">2013-08-15T21:26:30Z</dcterms:modified>
</cp:coreProperties>
</file>